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57" r:id="rId5"/>
    <p:sldId id="260" r:id="rId6"/>
    <p:sldId id="261" r:id="rId7"/>
    <p:sldId id="263" r:id="rId8"/>
    <p:sldId id="269" r:id="rId9"/>
    <p:sldId id="273" r:id="rId1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17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6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7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6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4FBE-03EB-4B4F-A215-3897FE634C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6192-9C13-4F04-9659-57EF7ED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OF GYNAECOLOGY AND OBSTETRICS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412495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8" y="0"/>
            <a:ext cx="6194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53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75" y="0"/>
            <a:ext cx="309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69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9144000" cy="412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0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9144000" cy="412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86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9144000" cy="412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04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9144000" cy="412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45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8"/>
            <a:ext cx="9144000" cy="549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5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9-WA004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2438400" y="0"/>
            <a:ext cx="4059238" cy="6805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632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</TotalTime>
  <Words>13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DEPARTMENT OF GYNAECOLOGY AND OBSTETRICS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CMPHM</dc:creator>
  <cp:lastModifiedBy>Sumit Goel</cp:lastModifiedBy>
  <cp:revision>4</cp:revision>
  <dcterms:created xsi:type="dcterms:W3CDTF">2023-07-27T07:20:20Z</dcterms:created>
  <dcterms:modified xsi:type="dcterms:W3CDTF">2023-11-26T05:41:02Z</dcterms:modified>
</cp:coreProperties>
</file>